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6E9427-A6F0-4573-950C-6C76DE495BF3}" v="3" dt="2021-10-08T07:57:15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18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2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2.png"/><Relationship Id="rId5" Type="http://schemas.openxmlformats.org/officeDocument/2006/relationships/image" Target="../media/image43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49.png"/><Relationship Id="rId1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2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2.png"/><Relationship Id="rId5" Type="http://schemas.openxmlformats.org/officeDocument/2006/relationships/image" Target="../media/image43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49.png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2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2.png"/><Relationship Id="rId5" Type="http://schemas.openxmlformats.org/officeDocument/2006/relationships/image" Target="../media/image43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49.png"/><Relationship Id="rId1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12" Type="http://schemas.openxmlformats.org/officeDocument/2006/relationships/image" Target="../media/image7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95.png"/><Relationship Id="rId5" Type="http://schemas.openxmlformats.org/officeDocument/2006/relationships/image" Target="../media/image86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92.png"/><Relationship Id="rId1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12" Type="http://schemas.openxmlformats.org/officeDocument/2006/relationships/image" Target="../media/image7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95.png"/><Relationship Id="rId5" Type="http://schemas.openxmlformats.org/officeDocument/2006/relationships/image" Target="../media/image86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92.png"/><Relationship Id="rId1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12" Type="http://schemas.openxmlformats.org/officeDocument/2006/relationships/image" Target="../media/image7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95.png"/><Relationship Id="rId5" Type="http://schemas.openxmlformats.org/officeDocument/2006/relationships/image" Target="../media/image86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92.png"/><Relationship Id="rId1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12" Type="http://schemas.openxmlformats.org/officeDocument/2006/relationships/image" Target="../media/image5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95.png"/><Relationship Id="rId5" Type="http://schemas.openxmlformats.org/officeDocument/2006/relationships/image" Target="../media/image86.png"/><Relationship Id="rId10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92.png"/><Relationship Id="rId1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12" Type="http://schemas.openxmlformats.org/officeDocument/2006/relationships/image" Target="../media/image5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95.png"/><Relationship Id="rId5" Type="http://schemas.openxmlformats.org/officeDocument/2006/relationships/image" Target="../media/image86.png"/><Relationship Id="rId10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92.png"/><Relationship Id="rId1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12" Type="http://schemas.openxmlformats.org/officeDocument/2006/relationships/image" Target="../media/image5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95.png"/><Relationship Id="rId5" Type="http://schemas.openxmlformats.org/officeDocument/2006/relationships/image" Target="../media/image86.png"/><Relationship Id="rId10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92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Mismatch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v2g50_0.125_0.05 - Map PC elec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v2g50_0.125_0.05 - FFT elec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294652"/>
          </a:xfrm>
          <a:prstGeom prst="rect">
            <a:avLst/>
          </a:prstGeom>
        </p:spPr>
      </p:pic>
      <p:pic>
        <p:nvPicPr>
          <p:cNvPr id="5" name="Picture 4" descr="elec_v2g50_0.125_0.05 - Contribution Plot elec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26925"/>
          </a:xfrm>
          <a:prstGeom prst="rect">
            <a:avLst/>
          </a:prstGeom>
        </p:spPr>
      </p:pic>
      <p:pic>
        <p:nvPicPr>
          <p:cNvPr id="6" name="Picture 5" descr="elec_v2g50_0.125_0.05 - Response Plot elec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739182"/>
          </a:xfrm>
          <a:prstGeom prst="rect">
            <a:avLst/>
          </a:prstGeom>
        </p:spPr>
      </p:pic>
      <p:pic>
        <p:nvPicPr>
          <p:cNvPr id="7" name="Picture 6" descr="elec_v2g50_0.125_0.05 - Seasonal Plot elec Mismatch (lambda 4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v2g50_0.125_0.05 - Map PC elec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v2g50_0.125_0.05 - FFT elec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294652"/>
          </a:xfrm>
          <a:prstGeom prst="rect">
            <a:avLst/>
          </a:prstGeom>
        </p:spPr>
      </p:pic>
      <p:pic>
        <p:nvPicPr>
          <p:cNvPr id="5" name="Picture 4" descr="elec_v2g50_0.125_0.05 - Contribution Plot elec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26925"/>
          </a:xfrm>
          <a:prstGeom prst="rect">
            <a:avLst/>
          </a:prstGeom>
        </p:spPr>
      </p:pic>
      <p:pic>
        <p:nvPicPr>
          <p:cNvPr id="6" name="Picture 5" descr="elec_v2g50_0.125_0.05 - Response Plot elec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739182"/>
          </a:xfrm>
          <a:prstGeom prst="rect">
            <a:avLst/>
          </a:prstGeom>
        </p:spPr>
      </p:pic>
      <p:pic>
        <p:nvPicPr>
          <p:cNvPr id="7" name="Picture 6" descr="elec_v2g50_0.125_0.05 - Seasonal Plot elec Mismatch (lambda 5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v2g50_0.125_0.05 - Map PC elec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v2g50_0.125_0.05 - FFT elec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294652"/>
          </a:xfrm>
          <a:prstGeom prst="rect">
            <a:avLst/>
          </a:prstGeom>
        </p:spPr>
      </p:pic>
      <p:pic>
        <p:nvPicPr>
          <p:cNvPr id="5" name="Picture 4" descr="elec_v2g50_0.125_0.05 - Contribution Plot elec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26925"/>
          </a:xfrm>
          <a:prstGeom prst="rect">
            <a:avLst/>
          </a:prstGeom>
        </p:spPr>
      </p:pic>
      <p:pic>
        <p:nvPicPr>
          <p:cNvPr id="6" name="Picture 5" descr="elec_v2g50_0.125_0.05 - Response Plot elec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686730"/>
          </a:xfrm>
          <a:prstGeom prst="rect">
            <a:avLst/>
          </a:prstGeom>
        </p:spPr>
      </p:pic>
      <p:pic>
        <p:nvPicPr>
          <p:cNvPr id="7" name="Picture 6" descr="elec_v2g50_0.125_0.05 - Seasonal Plot elec Mismatch (lambda 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Contribution due to CO2 Constrain</a:t>
            </a:r>
          </a:p>
        </p:txBody>
      </p:sp>
      <p:pic>
        <p:nvPicPr>
          <p:cNvPr id="3" name="Picture 2" descr="elec_v2g50 - Change in elec cont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00" y="1170000"/>
            <a:ext cx="4856400" cy="56892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Reponse due to CO2 Constrain</a:t>
            </a:r>
          </a:p>
        </p:txBody>
      </p:sp>
      <p:pic>
        <p:nvPicPr>
          <p:cNvPr id="3" name="Picture 2" descr="elec_v2g50 - Change in elec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00" y="1170000"/>
            <a:ext cx="4856400" cy="56892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Cov Reponse due to CO2 Constrain</a:t>
            </a:r>
          </a:p>
        </p:txBody>
      </p:sp>
      <p:pic>
        <p:nvPicPr>
          <p:cNvPr id="3" name="Picture 2" descr="elec_v2g50 - Change in elec cov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99" y="1112400"/>
            <a:ext cx="6138000" cy="56524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v2g50 - Bar CO2 elec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v2g50_0.125_0.05 - Map PC elec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795713"/>
          </a:xfrm>
          <a:prstGeom prst="rect">
            <a:avLst/>
          </a:prstGeom>
        </p:spPr>
      </p:pic>
      <p:pic>
        <p:nvPicPr>
          <p:cNvPr id="5" name="Picture 4" descr="elec_v2g50_0.125_0.05 - Seasonal Plot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v2g50_0.125_0.05 - Map PC elec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elec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795713"/>
          </a:xfrm>
          <a:prstGeom prst="rect">
            <a:avLst/>
          </a:prstGeom>
        </p:spPr>
      </p:pic>
      <p:pic>
        <p:nvPicPr>
          <p:cNvPr id="5" name="Picture 4" descr="elec_v2g50_0.125_0.05 - Seasonal Plot elec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capacity</a:t>
            </a:r>
          </a:p>
        </p:txBody>
      </p:sp>
      <p:pic>
        <p:nvPicPr>
          <p:cNvPr id="3" name="Picture 2" descr="elec_v2g50_0.125_0.05 - Map Capacity elec 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v2g50_0.125_0.05 - Map PC elec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elec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795713"/>
          </a:xfrm>
          <a:prstGeom prst="rect">
            <a:avLst/>
          </a:prstGeom>
        </p:spPr>
      </p:pic>
      <p:pic>
        <p:nvPicPr>
          <p:cNvPr id="5" name="Picture 4" descr="elec_v2g50_0.125_0.05 - Seasonal Plot elec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v2g50_0.125_0.05 - Map PC elec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elec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795713"/>
          </a:xfrm>
          <a:prstGeom prst="rect">
            <a:avLst/>
          </a:prstGeom>
        </p:spPr>
      </p:pic>
      <p:pic>
        <p:nvPicPr>
          <p:cNvPr id="5" name="Picture 4" descr="elec_v2g50_0.125_0.05 - Seasonal Plot elec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v2g50_0.125_0.05 - Map PC elec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elec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795713"/>
          </a:xfrm>
          <a:prstGeom prst="rect">
            <a:avLst/>
          </a:prstGeom>
        </p:spPr>
      </p:pic>
      <p:pic>
        <p:nvPicPr>
          <p:cNvPr id="5" name="Picture 4" descr="elec_v2g50_0.125_0.05 - Seasonal Plot elec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v2g50_0.125_0.05 - Map PC elec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elec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795713"/>
          </a:xfrm>
          <a:prstGeom prst="rect">
            <a:avLst/>
          </a:prstGeom>
        </p:spPr>
      </p:pic>
      <p:pic>
        <p:nvPicPr>
          <p:cNvPr id="5" name="Picture 4" descr="elec_v2g50_0.125_0.05 - Seasonal Plot elec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Electricy Mismatch and NP Coherence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v2g50_0.125_0.05 - C1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v2g50_0.125_0.05 - C2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v2g50_0.125_0.05 - C3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2709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Mismatch Analysis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(energy capacity)</a:t>
            </a:r>
          </a:p>
        </p:txBody>
      </p:sp>
      <p:pic>
        <p:nvPicPr>
          <p:cNvPr id="3" name="Picture 2" descr="elec_v2g50_0.125_0.05 - Map Capacity v2g Storage 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Electricity Supplied by Different Technologies</a:t>
            </a:r>
          </a:p>
        </p:txBody>
      </p:sp>
      <p:pic>
        <p:nvPicPr>
          <p:cNvPr id="3" name="Picture 2" descr="elec_v2g50_0.125_0.05 - elec Energy Produ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(power capacity)</a:t>
            </a:r>
          </a:p>
        </p:txBody>
      </p:sp>
      <p:pic>
        <p:nvPicPr>
          <p:cNvPr id="3" name="Picture 2" descr="elec_v2g50_0.125_0.05 - Map Capacity v2g Storage Pow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v2g50 - Bar CO2 v2g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v2g50_0.125_0.05 - Map PC v2g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7840"/>
          </a:xfrm>
          <a:prstGeom prst="rect">
            <a:avLst/>
          </a:prstGeom>
        </p:spPr>
      </p:pic>
      <p:pic>
        <p:nvPicPr>
          <p:cNvPr id="5" name="Picture 4" descr="elec_v2g50_0.125_0.05 - Seasonal Plot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v2g50_0.125_0.05 - Map PC v2g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7840"/>
          </a:xfrm>
          <a:prstGeom prst="rect">
            <a:avLst/>
          </a:prstGeom>
        </p:spPr>
      </p:pic>
      <p:pic>
        <p:nvPicPr>
          <p:cNvPr id="5" name="Picture 4" descr="elec_v2g50_0.125_0.05 - Seasonal Plot v2g Mismatch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v2g50_0.125_0.05 - Map PC v2g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7840"/>
          </a:xfrm>
          <a:prstGeom prst="rect">
            <a:avLst/>
          </a:prstGeom>
        </p:spPr>
      </p:pic>
      <p:pic>
        <p:nvPicPr>
          <p:cNvPr id="5" name="Picture 4" descr="elec_v2g50_0.125_0.05 - Seasonal Plot v2g Mismatch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v2g50_0.125_0.05 - Map PC v2g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7840"/>
          </a:xfrm>
          <a:prstGeom prst="rect">
            <a:avLst/>
          </a:prstGeom>
        </p:spPr>
      </p:pic>
      <p:pic>
        <p:nvPicPr>
          <p:cNvPr id="5" name="Picture 4" descr="elec_v2g50_0.125_0.05 - Seasonal Plot v2g Mismatch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v2g50_0.125_0.05 - Map PC v2g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7840"/>
          </a:xfrm>
          <a:prstGeom prst="rect">
            <a:avLst/>
          </a:prstGeom>
        </p:spPr>
      </p:pic>
      <p:pic>
        <p:nvPicPr>
          <p:cNvPr id="5" name="Picture 4" descr="elec_v2g50_0.125_0.05 - Seasonal Plot v2g Mismatch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v2g50_0.125_0.05 - Map PC v2g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7840"/>
          </a:xfrm>
          <a:prstGeom prst="rect">
            <a:avLst/>
          </a:prstGeom>
        </p:spPr>
      </p:pic>
      <p:pic>
        <p:nvPicPr>
          <p:cNvPr id="5" name="Picture 4" descr="elec_v2g50_0.125_0.05 - Seasonal Plot v2g Mismatch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NP Analysis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v2g50 - Bar CO2 v2g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(energy capacity)</a:t>
            </a:r>
          </a:p>
        </p:txBody>
      </p:sp>
      <p:pic>
        <p:nvPicPr>
          <p:cNvPr id="3" name="Picture 2" descr="elec_v2g50_0.125_0.05 - Map Capacity elec Storage 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v2g50_0.125_0.05 - Map PC v2g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21268"/>
          </a:xfrm>
          <a:prstGeom prst="rect">
            <a:avLst/>
          </a:prstGeom>
        </p:spPr>
      </p:pic>
      <p:pic>
        <p:nvPicPr>
          <p:cNvPr id="5" name="Picture 4" descr="elec_v2g50_0.125_0.05 - Seasonal Plot v2g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v2g50_0.125_0.05 - Map PC v2g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21268"/>
          </a:xfrm>
          <a:prstGeom prst="rect">
            <a:avLst/>
          </a:prstGeom>
        </p:spPr>
      </p:pic>
      <p:pic>
        <p:nvPicPr>
          <p:cNvPr id="5" name="Picture 4" descr="elec_v2g50_0.125_0.05 - Seasonal Plot v2g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v2g50_0.125_0.05 - Map PC v2g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21268"/>
          </a:xfrm>
          <a:prstGeom prst="rect">
            <a:avLst/>
          </a:prstGeom>
        </p:spPr>
      </p:pic>
      <p:pic>
        <p:nvPicPr>
          <p:cNvPr id="5" name="Picture 4" descr="elec_v2g50_0.125_0.05 - Seasonal Plot v2g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v2g50_0.125_0.05 - Map PC v2g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21268"/>
          </a:xfrm>
          <a:prstGeom prst="rect">
            <a:avLst/>
          </a:prstGeom>
        </p:spPr>
      </p:pic>
      <p:pic>
        <p:nvPicPr>
          <p:cNvPr id="5" name="Picture 4" descr="elec_v2g50_0.125_0.05 - Seasonal Plot v2g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v2g50_0.125_0.05 - Map PC v2g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21268"/>
          </a:xfrm>
          <a:prstGeom prst="rect">
            <a:avLst/>
          </a:prstGeom>
        </p:spPr>
      </p:pic>
      <p:pic>
        <p:nvPicPr>
          <p:cNvPr id="5" name="Picture 4" descr="elec_v2g50_0.125_0.05 - Seasonal Plot v2g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v2g50_0.125_0.05 - Map PC v2g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v2g50_0.125_0.05 - FFT v2g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21268"/>
          </a:xfrm>
          <a:prstGeom prst="rect">
            <a:avLst/>
          </a:prstGeom>
        </p:spPr>
      </p:pic>
      <p:pic>
        <p:nvPicPr>
          <p:cNvPr id="5" name="Picture 4" descr="elec_v2g50_0.125_0.05 - Seasonal Plot v2g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Mismatch and NP Coherence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v2g50_0.125_0.05 - C1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v2g50_0.125_0.05 - C2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v2g50_0.125_0.05 - C3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2709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(power capacity)</a:t>
            </a:r>
          </a:p>
        </p:txBody>
      </p:sp>
      <p:pic>
        <p:nvPicPr>
          <p:cNvPr id="3" name="Picture 2" descr="elec_v2g50_0.125_0.05 - Map Capacity elec Storage Pow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and Transport NP Coherence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v2g50_0.125_0.05 - C1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v2g50_0.125_0.05 - C2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v2g50_0.125_0.05 - C3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2709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v2g50 - Bar CO2 elec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v2g50_0.125_0.05 - Map PC elec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v2g50_0.125_0.05 - FFT elec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294652"/>
          </a:xfrm>
          <a:prstGeom prst="rect">
            <a:avLst/>
          </a:prstGeom>
        </p:spPr>
      </p:pic>
      <p:pic>
        <p:nvPicPr>
          <p:cNvPr id="5" name="Picture 4" descr="elec_v2g50_0.125_0.05 - Contribution Plot elec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26925"/>
          </a:xfrm>
          <a:prstGeom prst="rect">
            <a:avLst/>
          </a:prstGeom>
        </p:spPr>
      </p:pic>
      <p:pic>
        <p:nvPicPr>
          <p:cNvPr id="6" name="Picture 5" descr="elec_v2g50_0.125_0.05 - Response Plot elec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739182"/>
          </a:xfrm>
          <a:prstGeom prst="rect">
            <a:avLst/>
          </a:prstGeom>
        </p:spPr>
      </p:pic>
      <p:pic>
        <p:nvPicPr>
          <p:cNvPr id="7" name="Picture 6" descr="elec_v2g50_0.125_0.05 - Seasonal Plot elec Mismatch (lambda 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v2g50_0.125_0.05 - Map PC elec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v2g50_0.125_0.05 - FFT elec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294652"/>
          </a:xfrm>
          <a:prstGeom prst="rect">
            <a:avLst/>
          </a:prstGeom>
        </p:spPr>
      </p:pic>
      <p:pic>
        <p:nvPicPr>
          <p:cNvPr id="5" name="Picture 4" descr="elec_v2g50_0.125_0.05 - Contribution Plot elec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26925"/>
          </a:xfrm>
          <a:prstGeom prst="rect">
            <a:avLst/>
          </a:prstGeom>
        </p:spPr>
      </p:pic>
      <p:pic>
        <p:nvPicPr>
          <p:cNvPr id="6" name="Picture 5" descr="elec_v2g50_0.125_0.05 - Response Plot elec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739182"/>
          </a:xfrm>
          <a:prstGeom prst="rect">
            <a:avLst/>
          </a:prstGeom>
        </p:spPr>
      </p:pic>
      <p:pic>
        <p:nvPicPr>
          <p:cNvPr id="7" name="Picture 6" descr="elec_v2g50_0.125_0.05 - Seasonal Plot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v2g50_0.125_0.05 - Map PC elec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v2g50_0.125_0.05 - FFT elec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294652"/>
          </a:xfrm>
          <a:prstGeom prst="rect">
            <a:avLst/>
          </a:prstGeom>
        </p:spPr>
      </p:pic>
      <p:pic>
        <p:nvPicPr>
          <p:cNvPr id="5" name="Picture 4" descr="elec_v2g50_0.125_0.05 - Contribution Plot elec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26925"/>
          </a:xfrm>
          <a:prstGeom prst="rect">
            <a:avLst/>
          </a:prstGeom>
        </p:spPr>
      </p:pic>
      <p:pic>
        <p:nvPicPr>
          <p:cNvPr id="6" name="Picture 5" descr="elec_v2g50_0.125_0.05 - Response Plot elec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686730"/>
          </a:xfrm>
          <a:prstGeom prst="rect">
            <a:avLst/>
          </a:prstGeom>
        </p:spPr>
      </p:pic>
      <p:pic>
        <p:nvPicPr>
          <p:cNvPr id="7" name="Picture 6" descr="elec_v2g50_0.125_0.05 - Seasonal Plot elec Mismatch (lambda 3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497</Words>
  <Application>Microsoft Office PowerPoint</Application>
  <PresentationFormat>Widescreen</PresentationFormat>
  <Paragraphs>186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Jonas Vind</dc:creator>
  <cp:keywords/>
  <dc:description>generated using python-pptx</dc:description>
  <cp:lastModifiedBy>Jonas Emil Vind</cp:lastModifiedBy>
  <cp:revision>1</cp:revision>
  <dcterms:created xsi:type="dcterms:W3CDTF">2013-01-27T09:14:16Z</dcterms:created>
  <dcterms:modified xsi:type="dcterms:W3CDTF">2021-10-08T07:57:19Z</dcterms:modified>
  <cp:category/>
</cp:coreProperties>
</file>